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인욱" initials="인" lastIdx="1" clrIdx="0">
    <p:extLst>
      <p:ext uri="{19B8F6BF-5375-455C-9EA6-DF929625EA0E}">
        <p15:presenceInfo xmlns:p15="http://schemas.microsoft.com/office/powerpoint/2012/main" userId="3879d64a1e4bbe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2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68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>
              <a:buFont typeface="+mj-lt"/>
              <a:buAutoNum type="arabicPeriod"/>
              <a:defRPr/>
            </a:lvl1pPr>
            <a:lvl2pPr marL="228600" indent="-228600">
              <a:buFont typeface="+mj-lt"/>
              <a:buAutoNum type="arabicPeriod"/>
              <a:defRPr/>
            </a:lvl2pPr>
            <a:lvl3pPr marL="228600">
              <a:buFont typeface="+mj-lt"/>
              <a:buAutoNum type="arabicPeriod"/>
              <a:defRPr/>
            </a:lvl3pPr>
            <a:lvl4pPr marL="228600" indent="-228600">
              <a:buFont typeface="+mj-lt"/>
              <a:buAutoNum type="arabicPeriod"/>
              <a:defRPr/>
            </a:lvl4pPr>
            <a:lvl5pPr marL="2286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8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4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9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8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4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2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3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비디오 4" descr="비, 자연이(가) 표시된 사진&#10;&#10;자동 생성된 설명">
            <a:extLst>
              <a:ext uri="{FF2B5EF4-FFF2-40B4-BE49-F238E27FC236}">
                <a16:creationId xmlns:a16="http://schemas.microsoft.com/office/drawing/2014/main" id="{265A3BAE-E6D4-4F83-8DE8-EBB6FAF586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4ED0B8-5CE6-4AC7-8B17-EA4822271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29A6D1E-B2C5-4EA5-AE1C-38B013F2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9931AB8-CF9B-4AD8-AC1D-4C2601AAC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2CCADA-1B82-43E3-833B-4060BE7F5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F08988-F992-4294-949D-DDCE169A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5FC3C8-5C9D-43F8-9E30-080325769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C109A7-0606-445C-9BD7-D34D2D56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2D562A-981A-4601-A486-56FF6166F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ED2D30-01A5-481E-BC98-230A36B1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9B6A44-3E5B-4A1B-9F08-91A9AC7D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AA436-3B60-4F4D-969C-F9E59166B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12AB3E-0EB0-401C-AEB9-1B11EBFA2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12C0EF1-16A8-43D3-BB08-6324EA2B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0C8DD8-4E78-4609-8B03-3B0370779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F743F9-1D19-4FF2-8251-F57CA383B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B321D0-DFB6-4B6E-906B-988177945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06D4111-68A3-4087-9A9D-1929BD935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306072-4363-499C-81A5-02B06A7F0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D919DE-BA6B-4AFE-8C93-FE0D8613B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F5B730-8B89-4959-803E-A637FEE3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AD62196-A255-462C-806B-4343D253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DB4585-EC2B-48C9-88AD-993DF150E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8895D7-763A-4933-9336-204257916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65AD35-513F-4B81-B4DC-634963191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C64BBD-6AF9-4976-B460-FFA23615C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F7C37CF-13E0-4F8F-9C0C-36F8307D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5D31D96-DD3E-4B9F-8596-594BFBE8D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693F56F-BB6A-475E-9C1D-15F77F3B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552F12-F557-4C88-869D-73EA86978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1692E3-49EE-410A-92E3-C182E8B30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4744D7-5764-4D74-8DF2-28385F080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14" y="3733815"/>
            <a:ext cx="12208613" cy="3124184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691B8B-802C-4E0D-BAF0-AAE157BDF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2383"/>
            <a:ext cx="9144000" cy="1600200"/>
          </a:xfrm>
        </p:spPr>
        <p:txBody>
          <a:bodyPr>
            <a:normAutofit/>
          </a:bodyPr>
          <a:lstStyle/>
          <a:p>
            <a:r>
              <a:rPr lang="ko-KR" altLang="en-US" dirty="0"/>
              <a:t>다이빙 </a:t>
            </a:r>
            <a:r>
              <a:rPr lang="ko-KR" altLang="en-US" dirty="0" err="1"/>
              <a:t>로그북</a:t>
            </a:r>
            <a:r>
              <a:rPr lang="ko-KR" altLang="en-US" dirty="0"/>
              <a:t> 어플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AE203-183C-4813-BDCE-70DD5AD4E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78782"/>
            <a:ext cx="9144000" cy="697889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2000% </a:t>
            </a:r>
            <a:r>
              <a:rPr lang="ko-KR" altLang="en-US" sz="2200" dirty="0"/>
              <a:t>황인욱 사심</a:t>
            </a:r>
          </a:p>
        </p:txBody>
      </p:sp>
    </p:spTree>
    <p:extLst>
      <p:ext uri="{BB962C8B-B14F-4D97-AF65-F5344CB8AC3E}">
        <p14:creationId xmlns:p14="http://schemas.microsoft.com/office/powerpoint/2010/main" val="196227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1AFE7-6845-4565-B154-4CACBC2C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1BB3C-3128-4EA2-BCB3-AF16ABEC1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0722932" cy="45251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로그북</a:t>
            </a:r>
            <a:r>
              <a:rPr lang="en-US" altLang="ko-KR" dirty="0"/>
              <a:t>(Log Book)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sz="2000" dirty="0"/>
              <a:t>- </a:t>
            </a:r>
            <a:r>
              <a:rPr lang="ko-KR" altLang="en-US" sz="2000" dirty="0"/>
              <a:t>스쿠버 다이버들의 일기장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	- </a:t>
            </a:r>
            <a:r>
              <a:rPr lang="ko-KR" altLang="en-US" sz="2000" dirty="0"/>
              <a:t>날짜 및 바다의 환경</a:t>
            </a:r>
            <a:r>
              <a:rPr lang="en-US" altLang="ko-KR" sz="2000" dirty="0"/>
              <a:t>, </a:t>
            </a:r>
            <a:r>
              <a:rPr lang="ko-KR" altLang="en-US" sz="2000" dirty="0"/>
              <a:t>약도와 소감 등을 간략히 기록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	- </a:t>
            </a:r>
            <a:r>
              <a:rPr lang="ko-KR" altLang="en-US" sz="2000" dirty="0"/>
              <a:t>다이버들에겐 필수적인 경력 증명서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1D3FD-C7DA-49FF-92A1-536BFA20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6"/>
          <a:stretch/>
        </p:blipFill>
        <p:spPr>
          <a:xfrm rot="5400000">
            <a:off x="7064248" y="1750218"/>
            <a:ext cx="6391325" cy="33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2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4C59C-F3B5-4ED4-B7CB-796301E4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로그북의</a:t>
            </a:r>
            <a:r>
              <a:rPr lang="ko-KR" altLang="en-US" dirty="0"/>
              <a:t>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66BF4-EEEF-4781-80DB-1156A37D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수기로 기록</a:t>
            </a:r>
            <a:endParaRPr lang="en-US" altLang="ko-KR" dirty="0"/>
          </a:p>
          <a:p>
            <a:r>
              <a:rPr lang="ko-KR" altLang="en-US" dirty="0" err="1"/>
              <a:t>휴대성</a:t>
            </a:r>
            <a:r>
              <a:rPr lang="ko-KR" altLang="en-US" dirty="0"/>
              <a:t> 부족</a:t>
            </a:r>
            <a:endParaRPr lang="en-US" altLang="ko-KR" dirty="0"/>
          </a:p>
          <a:p>
            <a:r>
              <a:rPr lang="ko-KR" altLang="en-US" dirty="0"/>
              <a:t>첨단화 된 세상에 맞지 않는 구시대적 유물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806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F7691-AD95-41F3-A5EC-1B167CB2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</a:t>
            </a:r>
            <a:r>
              <a:rPr lang="en-US" altLang="ko-KR" dirty="0"/>
              <a:t>(</a:t>
            </a:r>
            <a:r>
              <a:rPr lang="ko-KR" altLang="en-US" dirty="0"/>
              <a:t>앱 실행 직후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얼굴인식의 예">
            <a:extLst>
              <a:ext uri="{FF2B5EF4-FFF2-40B4-BE49-F238E27FC236}">
                <a16:creationId xmlns:a16="http://schemas.microsoft.com/office/drawing/2014/main" id="{BCAC4ED3-6BA0-455B-ADA5-90733CAC7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6" t="390" r="35558" b="1195"/>
          <a:stretch/>
        </p:blipFill>
        <p:spPr bwMode="auto">
          <a:xfrm>
            <a:off x="1011868" y="1646238"/>
            <a:ext cx="1811765" cy="389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825DAC-D027-40FE-B4A6-A77D3EF73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95" y="5655469"/>
            <a:ext cx="2774155" cy="72469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어플 실행 시 로고</a:t>
            </a:r>
            <a:endParaRPr lang="en-US" altLang="ko-KR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922E848-55B0-4CDC-80A8-1383508FE920}"/>
              </a:ext>
            </a:extLst>
          </p:cNvPr>
          <p:cNvSpPr/>
          <p:nvPr/>
        </p:nvSpPr>
        <p:spPr>
          <a:xfrm>
            <a:off x="1089603" y="1862667"/>
            <a:ext cx="1670530" cy="3475566"/>
          </a:xfrm>
          <a:prstGeom prst="roundRect">
            <a:avLst>
              <a:gd name="adj" fmla="val 99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인하대 이미지 검색결과">
            <a:extLst>
              <a:ext uri="{FF2B5EF4-FFF2-40B4-BE49-F238E27FC236}">
                <a16:creationId xmlns:a16="http://schemas.microsoft.com/office/drawing/2014/main" id="{61EB41ED-32FD-4B9C-8CC6-E0846915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14" y="3001515"/>
            <a:ext cx="1112308" cy="11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얼굴인식의 예">
            <a:extLst>
              <a:ext uri="{FF2B5EF4-FFF2-40B4-BE49-F238E27FC236}">
                <a16:creationId xmlns:a16="http://schemas.microsoft.com/office/drawing/2014/main" id="{E700FEA2-D278-4244-950A-0C39F3C37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6" t="390" r="35558" b="1195"/>
          <a:stretch/>
        </p:blipFill>
        <p:spPr bwMode="auto">
          <a:xfrm>
            <a:off x="6165671" y="1630602"/>
            <a:ext cx="1811765" cy="389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9F3C94-86BF-4312-A6BE-43A6140E0260}"/>
              </a:ext>
            </a:extLst>
          </p:cNvPr>
          <p:cNvSpPr/>
          <p:nvPr/>
        </p:nvSpPr>
        <p:spPr>
          <a:xfrm>
            <a:off x="6249756" y="1862667"/>
            <a:ext cx="1670530" cy="3475566"/>
          </a:xfrm>
          <a:prstGeom prst="roundRect">
            <a:avLst>
              <a:gd name="adj" fmla="val 99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4B87AF0-3CF5-482A-A826-324DC84ABD3A}"/>
              </a:ext>
            </a:extLst>
          </p:cNvPr>
          <p:cNvSpPr txBox="1">
            <a:spLocks/>
          </p:cNvSpPr>
          <p:nvPr/>
        </p:nvSpPr>
        <p:spPr>
          <a:xfrm>
            <a:off x="6236288" y="1857616"/>
            <a:ext cx="1677648" cy="40497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</a:t>
            </a:r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LogBook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2D443A1A-3F8E-4FD3-91B4-7739963C8200}"/>
              </a:ext>
            </a:extLst>
          </p:cNvPr>
          <p:cNvSpPr txBox="1">
            <a:spLocks/>
          </p:cNvSpPr>
          <p:nvPr/>
        </p:nvSpPr>
        <p:spPr>
          <a:xfrm>
            <a:off x="6236288" y="2261157"/>
            <a:ext cx="837755" cy="8114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로그북</a:t>
            </a:r>
            <a:endParaRPr lang="en-US" altLang="ko-KR" sz="1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Font typeface="+mj-lt"/>
              <a:buNone/>
            </a:pPr>
            <a:r>
              <a:rPr lang="ko-KR" altLang="en-US" sz="1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1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77E78FC-CFF5-4A18-8D73-7E70CF92F669}"/>
              </a:ext>
            </a:extLst>
          </p:cNvPr>
          <p:cNvSpPr txBox="1">
            <a:spLocks/>
          </p:cNvSpPr>
          <p:nvPr/>
        </p:nvSpPr>
        <p:spPr>
          <a:xfrm>
            <a:off x="7079356" y="2261157"/>
            <a:ext cx="837755" cy="8114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로그북</a:t>
            </a:r>
            <a:endParaRPr lang="en-US" altLang="ko-KR" sz="1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Font typeface="+mj-lt"/>
              <a:buNone/>
            </a:pPr>
            <a:r>
              <a:rPr lang="ko-KR" altLang="en-US" sz="1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열람</a:t>
            </a:r>
            <a:endParaRPr lang="en-US" altLang="ko-KR" sz="1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AA0AD7F-29D5-41C7-ABF3-F0BBC02C7A32}"/>
              </a:ext>
            </a:extLst>
          </p:cNvPr>
          <p:cNvSpPr txBox="1">
            <a:spLocks/>
          </p:cNvSpPr>
          <p:nvPr/>
        </p:nvSpPr>
        <p:spPr>
          <a:xfrm>
            <a:off x="6234483" y="3072580"/>
            <a:ext cx="1677648" cy="3407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 기능</a:t>
            </a:r>
            <a:endParaRPr lang="en-US" altLang="ko-KR" sz="12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CADF4CF-D471-47C3-B86E-04B135A0DC8A}"/>
              </a:ext>
            </a:extLst>
          </p:cNvPr>
          <p:cNvSpPr txBox="1">
            <a:spLocks/>
          </p:cNvSpPr>
          <p:nvPr/>
        </p:nvSpPr>
        <p:spPr>
          <a:xfrm>
            <a:off x="6241601" y="3413365"/>
            <a:ext cx="837755" cy="4801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퐁당 닷컴</a:t>
            </a:r>
            <a:endParaRPr lang="en-US" altLang="ko-KR" sz="1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BB5E0760-1BF6-4F8E-8DA2-578CC1C4E8C7}"/>
              </a:ext>
            </a:extLst>
          </p:cNvPr>
          <p:cNvSpPr txBox="1">
            <a:spLocks/>
          </p:cNvSpPr>
          <p:nvPr/>
        </p:nvSpPr>
        <p:spPr>
          <a:xfrm>
            <a:off x="7078454" y="3413365"/>
            <a:ext cx="833678" cy="4801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스쿠버 카페</a:t>
            </a:r>
            <a:endParaRPr lang="en-US" altLang="ko-KR" sz="1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5485657C-D64F-457C-99DB-95CC04B50951}"/>
              </a:ext>
            </a:extLst>
          </p:cNvPr>
          <p:cNvSpPr txBox="1">
            <a:spLocks/>
          </p:cNvSpPr>
          <p:nvPr/>
        </p:nvSpPr>
        <p:spPr>
          <a:xfrm>
            <a:off x="6243189" y="3893505"/>
            <a:ext cx="1670530" cy="3407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긴급</a:t>
            </a:r>
            <a:endParaRPr lang="en-US" altLang="ko-KR" sz="12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F6D4DC39-CAF1-421C-A8EA-AD36E46226A0}"/>
              </a:ext>
            </a:extLst>
          </p:cNvPr>
          <p:cNvSpPr txBox="1">
            <a:spLocks/>
          </p:cNvSpPr>
          <p:nvPr/>
        </p:nvSpPr>
        <p:spPr>
          <a:xfrm>
            <a:off x="6243189" y="4234288"/>
            <a:ext cx="837755" cy="4801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해경</a:t>
            </a:r>
            <a:endParaRPr lang="en-US" altLang="ko-KR" sz="1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C532BF43-D577-4655-8739-7E712531EEA1}"/>
              </a:ext>
            </a:extLst>
          </p:cNvPr>
          <p:cNvSpPr txBox="1">
            <a:spLocks/>
          </p:cNvSpPr>
          <p:nvPr/>
        </p:nvSpPr>
        <p:spPr>
          <a:xfrm>
            <a:off x="7078454" y="4234288"/>
            <a:ext cx="837755" cy="4801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1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119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6D4B1F4B-2E6B-42F2-8944-433FEEA30AF0}"/>
              </a:ext>
            </a:extLst>
          </p:cNvPr>
          <p:cNvSpPr txBox="1">
            <a:spLocks/>
          </p:cNvSpPr>
          <p:nvPr/>
        </p:nvSpPr>
        <p:spPr>
          <a:xfrm>
            <a:off x="6242638" y="4714428"/>
            <a:ext cx="1677648" cy="40497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 전화</a:t>
            </a:r>
            <a:endParaRPr lang="en-US" altLang="ko-KR" sz="1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7B8F2A1B-5631-4B62-8E81-79F6EDBB71DF}"/>
              </a:ext>
            </a:extLst>
          </p:cNvPr>
          <p:cNvSpPr txBox="1">
            <a:spLocks/>
          </p:cNvSpPr>
          <p:nvPr/>
        </p:nvSpPr>
        <p:spPr>
          <a:xfrm>
            <a:off x="6516224" y="5595567"/>
            <a:ext cx="1461212" cy="72469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ko-KR" altLang="en-US" dirty="0"/>
              <a:t>첫 화면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41BF4B2-C357-4CB6-893B-9058D58B0063}"/>
              </a:ext>
            </a:extLst>
          </p:cNvPr>
          <p:cNvCxnSpPr>
            <a:stCxn id="22" idx="3"/>
          </p:cNvCxnSpPr>
          <p:nvPr/>
        </p:nvCxnSpPr>
        <p:spPr>
          <a:xfrm>
            <a:off x="7917111" y="2666870"/>
            <a:ext cx="745938" cy="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38D8D7D-E259-4977-AEF4-19DA0F2D8556}"/>
              </a:ext>
            </a:extLst>
          </p:cNvPr>
          <p:cNvSpPr txBox="1"/>
          <p:nvPr/>
        </p:nvSpPr>
        <p:spPr>
          <a:xfrm>
            <a:off x="8608572" y="2482204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작성된 </a:t>
            </a:r>
            <a:r>
              <a:rPr lang="ko-KR" altLang="en-US" dirty="0" err="1"/>
              <a:t>로그북을</a:t>
            </a:r>
            <a:r>
              <a:rPr lang="ko-KR" altLang="en-US" dirty="0"/>
              <a:t> 열람 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6AEA34E-FAB1-47BD-9854-C95A0B6F2CB0}"/>
              </a:ext>
            </a:extLst>
          </p:cNvPr>
          <p:cNvCxnSpPr>
            <a:cxnSpLocks/>
          </p:cNvCxnSpPr>
          <p:nvPr/>
        </p:nvCxnSpPr>
        <p:spPr>
          <a:xfrm flipH="1">
            <a:off x="5605152" y="2659934"/>
            <a:ext cx="621176" cy="6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5E1997-1D24-4FE9-91BF-CE56B88C0851}"/>
              </a:ext>
            </a:extLst>
          </p:cNvPr>
          <p:cNvSpPr txBox="1"/>
          <p:nvPr/>
        </p:nvSpPr>
        <p:spPr>
          <a:xfrm>
            <a:off x="3879398" y="2482204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새로운 로그 작성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75C8ED7-9BF0-4E2C-AE96-A3486934BB7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912131" y="3242972"/>
            <a:ext cx="696441" cy="9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513E724-B991-4476-9E93-1B0A10DA7A79}"/>
              </a:ext>
            </a:extLst>
          </p:cNvPr>
          <p:cNvSpPr txBox="1"/>
          <p:nvPr/>
        </p:nvSpPr>
        <p:spPr>
          <a:xfrm>
            <a:off x="8632867" y="3058305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기타 편의 기능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바로가기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A463AE-FC8F-4FFF-AE2B-C784644C5FC0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913719" y="4063897"/>
            <a:ext cx="694853" cy="9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2DC5F37-7FF7-4F7E-9434-2FE035100E91}"/>
              </a:ext>
            </a:extLst>
          </p:cNvPr>
          <p:cNvSpPr txBox="1"/>
          <p:nvPr/>
        </p:nvSpPr>
        <p:spPr>
          <a:xfrm>
            <a:off x="8663049" y="4006465"/>
            <a:ext cx="178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긴급 상황 발생시</a:t>
            </a:r>
            <a:endParaRPr lang="en-US" altLang="ko-KR" dirty="0"/>
          </a:p>
          <a:p>
            <a:r>
              <a:rPr lang="ko-KR" altLang="en-US" dirty="0"/>
              <a:t>연락망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FAC8C8F-6952-4F25-9F18-976888CE869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913936" y="2060102"/>
            <a:ext cx="71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D78EB73-C2E2-4D7D-810A-4410B7BF0638}"/>
              </a:ext>
            </a:extLst>
          </p:cNvPr>
          <p:cNvSpPr txBox="1"/>
          <p:nvPr/>
        </p:nvSpPr>
        <p:spPr>
          <a:xfrm>
            <a:off x="8608572" y="1875435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Title</a:t>
            </a:r>
            <a:r>
              <a:rPr lang="ko-KR" altLang="en-US" dirty="0"/>
              <a:t> 또는 로고로 대체 가능</a:t>
            </a:r>
          </a:p>
        </p:txBody>
      </p:sp>
    </p:spTree>
    <p:extLst>
      <p:ext uri="{BB962C8B-B14F-4D97-AF65-F5344CB8AC3E}">
        <p14:creationId xmlns:p14="http://schemas.microsoft.com/office/powerpoint/2010/main" val="1634392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6445-18A4-4B60-AB26-30E34FC8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 err="1"/>
              <a:t>로그북</a:t>
            </a:r>
            <a:r>
              <a:rPr lang="ko-KR" altLang="en-US" b="0" dirty="0"/>
              <a:t> 작성 상세</a:t>
            </a:r>
          </a:p>
        </p:txBody>
      </p:sp>
      <p:pic>
        <p:nvPicPr>
          <p:cNvPr id="8" name="Picture 2" descr="얼굴인식의 예">
            <a:extLst>
              <a:ext uri="{FF2B5EF4-FFF2-40B4-BE49-F238E27FC236}">
                <a16:creationId xmlns:a16="http://schemas.microsoft.com/office/drawing/2014/main" id="{78505250-4182-438C-A2D6-A1E8768C4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6" t="390" r="35558" b="1195"/>
          <a:stretch/>
        </p:blipFill>
        <p:spPr bwMode="auto">
          <a:xfrm>
            <a:off x="927783" y="1690688"/>
            <a:ext cx="1811765" cy="389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A0631B-3B9C-450D-87E6-C3A939D11ECB}"/>
              </a:ext>
            </a:extLst>
          </p:cNvPr>
          <p:cNvSpPr/>
          <p:nvPr/>
        </p:nvSpPr>
        <p:spPr>
          <a:xfrm>
            <a:off x="1017469" y="1917702"/>
            <a:ext cx="1670530" cy="3475566"/>
          </a:xfrm>
          <a:prstGeom prst="roundRect">
            <a:avLst>
              <a:gd name="adj" fmla="val 99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31A0E11-14AD-4CD2-8E11-7E261319BD02}"/>
              </a:ext>
            </a:extLst>
          </p:cNvPr>
          <p:cNvSpPr txBox="1">
            <a:spLocks/>
          </p:cNvSpPr>
          <p:nvPr/>
        </p:nvSpPr>
        <p:spPr>
          <a:xfrm>
            <a:off x="998399" y="1917702"/>
            <a:ext cx="1709289" cy="40497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로그 작성</a:t>
            </a:r>
            <a:endParaRPr lang="en-US" altLang="ko-KR" sz="12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7E87085-4D61-4086-8EB4-E78034BB75A5}"/>
              </a:ext>
            </a:extLst>
          </p:cNvPr>
          <p:cNvSpPr txBox="1">
            <a:spLocks/>
          </p:cNvSpPr>
          <p:nvPr/>
        </p:nvSpPr>
        <p:spPr>
          <a:xfrm>
            <a:off x="998400" y="2321243"/>
            <a:ext cx="1709290" cy="3312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정보 입력</a:t>
            </a:r>
            <a:endParaRPr lang="en-US" altLang="ko-KR" sz="10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080F121-E380-43BA-BC87-3E1BB087FAF3}"/>
              </a:ext>
            </a:extLst>
          </p:cNvPr>
          <p:cNvSpPr txBox="1">
            <a:spLocks/>
          </p:cNvSpPr>
          <p:nvPr/>
        </p:nvSpPr>
        <p:spPr>
          <a:xfrm>
            <a:off x="998711" y="2652524"/>
            <a:ext cx="1709289" cy="13670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endParaRPr lang="en-US" altLang="ko-KR" sz="1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199FCAA-A7A8-4840-988A-942B458BA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0" t="7531" r="4259" b="19630"/>
          <a:stretch/>
        </p:blipFill>
        <p:spPr>
          <a:xfrm>
            <a:off x="998090" y="2652524"/>
            <a:ext cx="1709289" cy="1367026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9C3FE3EE-4385-49A7-A7E1-EB0CC9DFA54F}"/>
              </a:ext>
            </a:extLst>
          </p:cNvPr>
          <p:cNvSpPr txBox="1">
            <a:spLocks/>
          </p:cNvSpPr>
          <p:nvPr/>
        </p:nvSpPr>
        <p:spPr>
          <a:xfrm>
            <a:off x="998089" y="4019550"/>
            <a:ext cx="1709290" cy="1859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 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오후 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endParaRPr lang="en-US" altLang="ko-KR" sz="8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78C0F7FA-92B3-4991-B3E9-62CE457D99AC}"/>
              </a:ext>
            </a:extLst>
          </p:cNvPr>
          <p:cNvSpPr txBox="1">
            <a:spLocks/>
          </p:cNvSpPr>
          <p:nvPr/>
        </p:nvSpPr>
        <p:spPr>
          <a:xfrm>
            <a:off x="998089" y="4213175"/>
            <a:ext cx="1709290" cy="3312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정보 입력</a:t>
            </a:r>
            <a:endParaRPr lang="en-US" altLang="ko-KR" sz="10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EBF79F1-117E-4055-BF5F-F2F29510D5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39" b="58826"/>
          <a:stretch/>
        </p:blipFill>
        <p:spPr>
          <a:xfrm>
            <a:off x="995635" y="4544456"/>
            <a:ext cx="1709289" cy="856510"/>
          </a:xfrm>
          <a:prstGeom prst="rect">
            <a:avLst/>
          </a:prstGeom>
        </p:spPr>
      </p:pic>
      <p:pic>
        <p:nvPicPr>
          <p:cNvPr id="29" name="Picture 2" descr="얼굴인식의 예">
            <a:extLst>
              <a:ext uri="{FF2B5EF4-FFF2-40B4-BE49-F238E27FC236}">
                <a16:creationId xmlns:a16="http://schemas.microsoft.com/office/drawing/2014/main" id="{315DC1D5-4FC9-435F-BFA5-3D349DF89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6" t="390" r="35558" b="1195"/>
          <a:stretch/>
        </p:blipFill>
        <p:spPr bwMode="auto">
          <a:xfrm>
            <a:off x="3594783" y="1687804"/>
            <a:ext cx="1811765" cy="389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CE1AED9-7F51-4501-A535-04D55BF56435}"/>
              </a:ext>
            </a:extLst>
          </p:cNvPr>
          <p:cNvSpPr/>
          <p:nvPr/>
        </p:nvSpPr>
        <p:spPr>
          <a:xfrm>
            <a:off x="3684469" y="1917702"/>
            <a:ext cx="1670530" cy="3475566"/>
          </a:xfrm>
          <a:prstGeom prst="roundRect">
            <a:avLst>
              <a:gd name="adj" fmla="val 99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F14C4ACA-4F78-4478-B323-A3E4B5742726}"/>
              </a:ext>
            </a:extLst>
          </p:cNvPr>
          <p:cNvSpPr txBox="1">
            <a:spLocks/>
          </p:cNvSpPr>
          <p:nvPr/>
        </p:nvSpPr>
        <p:spPr>
          <a:xfrm>
            <a:off x="3662634" y="1917702"/>
            <a:ext cx="1692365" cy="3312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정보 입력</a:t>
            </a:r>
            <a:endParaRPr lang="en-US" altLang="ko-KR" sz="10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9AAAA88-3936-4B91-9BF1-09774BA60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24" b="21123"/>
          <a:stretch/>
        </p:blipFill>
        <p:spPr>
          <a:xfrm>
            <a:off x="3662635" y="2257792"/>
            <a:ext cx="1696974" cy="2187209"/>
          </a:xfrm>
          <a:prstGeom prst="rect">
            <a:avLst/>
          </a:prstGeom>
        </p:spPr>
      </p:pic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129D3253-D2AD-4170-9B04-29704FC494DB}"/>
              </a:ext>
            </a:extLst>
          </p:cNvPr>
          <p:cNvSpPr txBox="1">
            <a:spLocks/>
          </p:cNvSpPr>
          <p:nvPr/>
        </p:nvSpPr>
        <p:spPr>
          <a:xfrm>
            <a:off x="3662634" y="4453810"/>
            <a:ext cx="1692365" cy="2420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위치 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인천시 </a:t>
            </a:r>
            <a:r>
              <a:rPr lang="ko-KR" altLang="en-US" sz="8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미추홀구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sp>
        <p:nvSpPr>
          <p:cNvPr id="39" name="말풍선: 타원형 38">
            <a:extLst>
              <a:ext uri="{FF2B5EF4-FFF2-40B4-BE49-F238E27FC236}">
                <a16:creationId xmlns:a16="http://schemas.microsoft.com/office/drawing/2014/main" id="{012DCC25-D36A-4C38-9A25-EACFB959BE1F}"/>
              </a:ext>
            </a:extLst>
          </p:cNvPr>
          <p:cNvSpPr/>
          <p:nvPr/>
        </p:nvSpPr>
        <p:spPr>
          <a:xfrm>
            <a:off x="4405747" y="3013367"/>
            <a:ext cx="195942" cy="154379"/>
          </a:xfrm>
          <a:prstGeom prst="wedgeEllipseCallout">
            <a:avLst>
              <a:gd name="adj1" fmla="val 6439"/>
              <a:gd name="adj2" fmla="val 123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C98049FB-275C-4F36-B757-0FC4A8BFC07C}"/>
              </a:ext>
            </a:extLst>
          </p:cNvPr>
          <p:cNvSpPr txBox="1">
            <a:spLocks/>
          </p:cNvSpPr>
          <p:nvPr/>
        </p:nvSpPr>
        <p:spPr>
          <a:xfrm>
            <a:off x="3662634" y="4696169"/>
            <a:ext cx="1692365" cy="3312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정보 입력</a:t>
            </a:r>
            <a:endParaRPr lang="en-US" altLang="ko-KR" sz="10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Picture 2" descr="얼굴인식의 예">
            <a:extLst>
              <a:ext uri="{FF2B5EF4-FFF2-40B4-BE49-F238E27FC236}">
                <a16:creationId xmlns:a16="http://schemas.microsoft.com/office/drawing/2014/main" id="{9CB1D6B5-89AE-4F25-B089-06F633A07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6" t="390" r="35558" b="1195"/>
          <a:stretch/>
        </p:blipFill>
        <p:spPr bwMode="auto">
          <a:xfrm>
            <a:off x="6820583" y="1687804"/>
            <a:ext cx="1811765" cy="389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592C2FC-403D-47F2-AC6D-6B943E624E40}"/>
              </a:ext>
            </a:extLst>
          </p:cNvPr>
          <p:cNvSpPr/>
          <p:nvPr/>
        </p:nvSpPr>
        <p:spPr>
          <a:xfrm>
            <a:off x="6910269" y="1905611"/>
            <a:ext cx="1670530" cy="3475566"/>
          </a:xfrm>
          <a:prstGeom prst="roundRect">
            <a:avLst>
              <a:gd name="adj" fmla="val 99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11B866FC-C0A1-4847-9C3B-79B2F34FF8D7}"/>
              </a:ext>
            </a:extLst>
          </p:cNvPr>
          <p:cNvSpPr txBox="1">
            <a:spLocks/>
          </p:cNvSpPr>
          <p:nvPr/>
        </p:nvSpPr>
        <p:spPr>
          <a:xfrm>
            <a:off x="6888434" y="1905611"/>
            <a:ext cx="1692365" cy="3312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정보 입력</a:t>
            </a:r>
            <a:endParaRPr lang="en-US" altLang="ko-KR" sz="10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CA27F807-7B33-4C39-936E-9023E57942F9}"/>
              </a:ext>
            </a:extLst>
          </p:cNvPr>
          <p:cNvSpPr txBox="1">
            <a:spLocks/>
          </p:cNvSpPr>
          <p:nvPr/>
        </p:nvSpPr>
        <p:spPr>
          <a:xfrm>
            <a:off x="6888434" y="2235952"/>
            <a:ext cx="493441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시야</a:t>
            </a:r>
            <a:endParaRPr lang="en-US" altLang="ko-KR" sz="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994A108A-1692-469B-83C5-D8B4E29EFCBC}"/>
              </a:ext>
            </a:extLst>
          </p:cNvPr>
          <p:cNvSpPr txBox="1">
            <a:spLocks/>
          </p:cNvSpPr>
          <p:nvPr/>
        </p:nvSpPr>
        <p:spPr>
          <a:xfrm>
            <a:off x="7381875" y="2235951"/>
            <a:ext cx="1198924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m</a:t>
            </a:r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18A47297-FA7F-4471-AC3D-76E827FB247B}"/>
              </a:ext>
            </a:extLst>
          </p:cNvPr>
          <p:cNvSpPr txBox="1">
            <a:spLocks/>
          </p:cNvSpPr>
          <p:nvPr/>
        </p:nvSpPr>
        <p:spPr>
          <a:xfrm>
            <a:off x="6888434" y="2489809"/>
            <a:ext cx="493441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6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관찰물</a:t>
            </a:r>
            <a:endParaRPr lang="en-US" altLang="ko-KR" sz="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3E5ED402-70A1-4ACC-A76E-914C46C9FBDC}"/>
              </a:ext>
            </a:extLst>
          </p:cNvPr>
          <p:cNvSpPr txBox="1">
            <a:spLocks/>
          </p:cNvSpPr>
          <p:nvPr/>
        </p:nvSpPr>
        <p:spPr>
          <a:xfrm>
            <a:off x="7381875" y="2489808"/>
            <a:ext cx="1198924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endParaRPr lang="en-US" altLang="ko-KR" sz="8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72B624FF-78B8-4B8C-B202-96E1C81DDE7F}"/>
              </a:ext>
            </a:extLst>
          </p:cNvPr>
          <p:cNvSpPr txBox="1">
            <a:spLocks/>
          </p:cNvSpPr>
          <p:nvPr/>
        </p:nvSpPr>
        <p:spPr>
          <a:xfrm>
            <a:off x="6888434" y="2743495"/>
            <a:ext cx="493441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수심</a:t>
            </a:r>
            <a:endParaRPr lang="en-US" altLang="ko-KR" sz="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8688D0D1-773D-4FAC-8E08-32B13FA142A7}"/>
              </a:ext>
            </a:extLst>
          </p:cNvPr>
          <p:cNvSpPr txBox="1">
            <a:spLocks/>
          </p:cNvSpPr>
          <p:nvPr/>
        </p:nvSpPr>
        <p:spPr>
          <a:xfrm>
            <a:off x="7381875" y="2743494"/>
            <a:ext cx="1198924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m</a:t>
            </a: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EDA6719D-F978-4F6C-BC16-10569DC9B117}"/>
              </a:ext>
            </a:extLst>
          </p:cNvPr>
          <p:cNvSpPr txBox="1">
            <a:spLocks/>
          </p:cNvSpPr>
          <p:nvPr/>
        </p:nvSpPr>
        <p:spPr>
          <a:xfrm>
            <a:off x="6888434" y="2997180"/>
            <a:ext cx="493441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CFED1556-D29E-41DD-885F-DC0BE42E8D5B}"/>
              </a:ext>
            </a:extLst>
          </p:cNvPr>
          <p:cNvSpPr txBox="1">
            <a:spLocks/>
          </p:cNvSpPr>
          <p:nvPr/>
        </p:nvSpPr>
        <p:spPr>
          <a:xfrm>
            <a:off x="7381875" y="2997179"/>
            <a:ext cx="1198924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입수 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        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출수 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     </a:t>
            </a: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4E49C046-43C3-47B0-9CF0-EC2E85E4551E}"/>
              </a:ext>
            </a:extLst>
          </p:cNvPr>
          <p:cNvSpPr txBox="1">
            <a:spLocks/>
          </p:cNvSpPr>
          <p:nvPr/>
        </p:nvSpPr>
        <p:spPr>
          <a:xfrm>
            <a:off x="6888434" y="3250865"/>
            <a:ext cx="493441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6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공기량</a:t>
            </a:r>
            <a:endParaRPr lang="en-US" altLang="ko-KR" sz="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7A95E7E8-9A04-4D12-9A68-E16AAEE72FBB}"/>
              </a:ext>
            </a:extLst>
          </p:cNvPr>
          <p:cNvSpPr txBox="1">
            <a:spLocks/>
          </p:cNvSpPr>
          <p:nvPr/>
        </p:nvSpPr>
        <p:spPr>
          <a:xfrm>
            <a:off x="7381875" y="3250864"/>
            <a:ext cx="1198924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입수 </a:t>
            </a:r>
            <a:r>
              <a:rPr lang="en-US" altLang="ko-KR" sz="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        </a:t>
            </a:r>
            <a:r>
              <a:rPr lang="ko-KR" altLang="en-US" sz="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출수 </a:t>
            </a:r>
            <a:r>
              <a:rPr lang="en-US" altLang="ko-KR" sz="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     </a:t>
            </a:r>
            <a:endParaRPr lang="en-US" altLang="ko-KR" sz="8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CB8B51F9-430C-4468-94AA-A0F3935B6583}"/>
              </a:ext>
            </a:extLst>
          </p:cNvPr>
          <p:cNvSpPr txBox="1">
            <a:spLocks/>
          </p:cNvSpPr>
          <p:nvPr/>
        </p:nvSpPr>
        <p:spPr>
          <a:xfrm>
            <a:off x="6888434" y="3504376"/>
            <a:ext cx="493441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바람</a:t>
            </a:r>
            <a:endParaRPr lang="en-US" altLang="ko-KR" sz="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540FB120-0B34-4E83-A29A-DCAE055021E3}"/>
              </a:ext>
            </a:extLst>
          </p:cNvPr>
          <p:cNvSpPr txBox="1">
            <a:spLocks/>
          </p:cNvSpPr>
          <p:nvPr/>
        </p:nvSpPr>
        <p:spPr>
          <a:xfrm>
            <a:off x="7381875" y="3504375"/>
            <a:ext cx="1198924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적음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보통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많음</a:t>
            </a:r>
            <a:endParaRPr lang="en-US" altLang="ko-KR" sz="8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내용 개체 틀 2">
            <a:extLst>
              <a:ext uri="{FF2B5EF4-FFF2-40B4-BE49-F238E27FC236}">
                <a16:creationId xmlns:a16="http://schemas.microsoft.com/office/drawing/2014/main" id="{0A840F0A-0731-4C79-9DC9-4D4DF105A0D2}"/>
              </a:ext>
            </a:extLst>
          </p:cNvPr>
          <p:cNvSpPr txBox="1">
            <a:spLocks/>
          </p:cNvSpPr>
          <p:nvPr/>
        </p:nvSpPr>
        <p:spPr>
          <a:xfrm>
            <a:off x="6888434" y="3756624"/>
            <a:ext cx="493441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조류</a:t>
            </a:r>
            <a:endParaRPr lang="en-US" altLang="ko-KR" sz="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DABB7E71-95A0-4915-BF8A-FB13781F8FCB}"/>
              </a:ext>
            </a:extLst>
          </p:cNvPr>
          <p:cNvSpPr txBox="1">
            <a:spLocks/>
          </p:cNvSpPr>
          <p:nvPr/>
        </p:nvSpPr>
        <p:spPr>
          <a:xfrm>
            <a:off x="7381875" y="3756623"/>
            <a:ext cx="1198924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약함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보통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강함</a:t>
            </a:r>
            <a:endParaRPr lang="en-US" altLang="ko-KR" sz="8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AE30DB7B-A77E-40CC-9874-B2E542FFB3AD}"/>
              </a:ext>
            </a:extLst>
          </p:cNvPr>
          <p:cNvSpPr txBox="1">
            <a:spLocks/>
          </p:cNvSpPr>
          <p:nvPr/>
        </p:nvSpPr>
        <p:spPr>
          <a:xfrm>
            <a:off x="6888433" y="4009046"/>
            <a:ext cx="493441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파고</a:t>
            </a:r>
            <a:endParaRPr lang="en-US" altLang="ko-KR" sz="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내용 개체 틀 2">
            <a:extLst>
              <a:ext uri="{FF2B5EF4-FFF2-40B4-BE49-F238E27FC236}">
                <a16:creationId xmlns:a16="http://schemas.microsoft.com/office/drawing/2014/main" id="{10479BF5-B761-4704-A9B0-99A507E75052}"/>
              </a:ext>
            </a:extLst>
          </p:cNvPr>
          <p:cNvSpPr txBox="1">
            <a:spLocks/>
          </p:cNvSpPr>
          <p:nvPr/>
        </p:nvSpPr>
        <p:spPr>
          <a:xfrm>
            <a:off x="7381874" y="4009045"/>
            <a:ext cx="1198924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약함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보통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강함</a:t>
            </a:r>
            <a:endParaRPr lang="en-US" altLang="ko-KR" sz="8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D669B4B0-29B9-4525-9D39-0040F262460B}"/>
              </a:ext>
            </a:extLst>
          </p:cNvPr>
          <p:cNvSpPr txBox="1">
            <a:spLocks/>
          </p:cNvSpPr>
          <p:nvPr/>
        </p:nvSpPr>
        <p:spPr>
          <a:xfrm>
            <a:off x="6888432" y="4262886"/>
            <a:ext cx="493441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6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웨이트</a:t>
            </a:r>
            <a:endParaRPr lang="en-US" altLang="ko-KR" sz="6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내용 개체 틀 2">
            <a:extLst>
              <a:ext uri="{FF2B5EF4-FFF2-40B4-BE49-F238E27FC236}">
                <a16:creationId xmlns:a16="http://schemas.microsoft.com/office/drawing/2014/main" id="{D8981E5D-E7C4-4BF3-B365-C594C29B4B33}"/>
              </a:ext>
            </a:extLst>
          </p:cNvPr>
          <p:cNvSpPr txBox="1">
            <a:spLocks/>
          </p:cNvSpPr>
          <p:nvPr/>
        </p:nvSpPr>
        <p:spPr>
          <a:xfrm>
            <a:off x="7381873" y="4262885"/>
            <a:ext cx="1198924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kg</a:t>
            </a:r>
          </a:p>
        </p:txBody>
      </p:sp>
      <p:sp>
        <p:nvSpPr>
          <p:cNvPr id="72" name="내용 개체 틀 2">
            <a:extLst>
              <a:ext uri="{FF2B5EF4-FFF2-40B4-BE49-F238E27FC236}">
                <a16:creationId xmlns:a16="http://schemas.microsoft.com/office/drawing/2014/main" id="{95AB230C-40AE-4024-8B93-8BAE6BAD7DD6}"/>
              </a:ext>
            </a:extLst>
          </p:cNvPr>
          <p:cNvSpPr txBox="1">
            <a:spLocks/>
          </p:cNvSpPr>
          <p:nvPr/>
        </p:nvSpPr>
        <p:spPr>
          <a:xfrm>
            <a:off x="6888430" y="4517587"/>
            <a:ext cx="493441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페어</a:t>
            </a:r>
            <a:endParaRPr lang="en-US" altLang="ko-KR" sz="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내용 개체 틀 2">
            <a:extLst>
              <a:ext uri="{FF2B5EF4-FFF2-40B4-BE49-F238E27FC236}">
                <a16:creationId xmlns:a16="http://schemas.microsoft.com/office/drawing/2014/main" id="{1F7422EC-7F51-477E-963E-F5726D73BBDB}"/>
              </a:ext>
            </a:extLst>
          </p:cNvPr>
          <p:cNvSpPr txBox="1">
            <a:spLocks/>
          </p:cNvSpPr>
          <p:nvPr/>
        </p:nvSpPr>
        <p:spPr>
          <a:xfrm>
            <a:off x="6888430" y="4772288"/>
            <a:ext cx="493441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5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중성부력</a:t>
            </a:r>
            <a:endParaRPr lang="en-US" altLang="ko-KR" sz="5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내용 개체 틀 2">
            <a:extLst>
              <a:ext uri="{FF2B5EF4-FFF2-40B4-BE49-F238E27FC236}">
                <a16:creationId xmlns:a16="http://schemas.microsoft.com/office/drawing/2014/main" id="{0D6E028E-A556-4B01-A745-F4726C18C83A}"/>
              </a:ext>
            </a:extLst>
          </p:cNvPr>
          <p:cNvSpPr txBox="1">
            <a:spLocks/>
          </p:cNvSpPr>
          <p:nvPr/>
        </p:nvSpPr>
        <p:spPr>
          <a:xfrm>
            <a:off x="7381873" y="4517586"/>
            <a:ext cx="1198924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</a:t>
            </a:r>
          </a:p>
        </p:txBody>
      </p:sp>
      <p:sp>
        <p:nvSpPr>
          <p:cNvPr id="75" name="내용 개체 틀 2">
            <a:extLst>
              <a:ext uri="{FF2B5EF4-FFF2-40B4-BE49-F238E27FC236}">
                <a16:creationId xmlns:a16="http://schemas.microsoft.com/office/drawing/2014/main" id="{CC423055-AF6A-4E3F-BB53-42E96232477F}"/>
              </a:ext>
            </a:extLst>
          </p:cNvPr>
          <p:cNvSpPr txBox="1">
            <a:spLocks/>
          </p:cNvSpPr>
          <p:nvPr/>
        </p:nvSpPr>
        <p:spPr>
          <a:xfrm>
            <a:off x="7381873" y="4772287"/>
            <a:ext cx="1198924" cy="253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미흡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적절</a:t>
            </a:r>
            <a:endParaRPr lang="en-US" altLang="ko-KR" sz="8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6" name="Picture 2" descr="얼굴인식의 예">
            <a:extLst>
              <a:ext uri="{FF2B5EF4-FFF2-40B4-BE49-F238E27FC236}">
                <a16:creationId xmlns:a16="http://schemas.microsoft.com/office/drawing/2014/main" id="{4DA83FA1-189D-40D9-856D-331060BAD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6" t="390" r="35558" b="1195"/>
          <a:stretch/>
        </p:blipFill>
        <p:spPr bwMode="auto">
          <a:xfrm>
            <a:off x="9725954" y="1687804"/>
            <a:ext cx="1811765" cy="389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680C3A4-C308-4C1E-93F4-D775A538409F}"/>
              </a:ext>
            </a:extLst>
          </p:cNvPr>
          <p:cNvSpPr/>
          <p:nvPr/>
        </p:nvSpPr>
        <p:spPr>
          <a:xfrm>
            <a:off x="9820036" y="1900528"/>
            <a:ext cx="1670530" cy="3475566"/>
          </a:xfrm>
          <a:prstGeom prst="roundRect">
            <a:avLst>
              <a:gd name="adj" fmla="val 99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8" name="내용 개체 틀 2">
            <a:extLst>
              <a:ext uri="{FF2B5EF4-FFF2-40B4-BE49-F238E27FC236}">
                <a16:creationId xmlns:a16="http://schemas.microsoft.com/office/drawing/2014/main" id="{F6178AE4-7D55-4926-AB5D-1981F1A96C41}"/>
              </a:ext>
            </a:extLst>
          </p:cNvPr>
          <p:cNvSpPr txBox="1">
            <a:spLocks/>
          </p:cNvSpPr>
          <p:nvPr/>
        </p:nvSpPr>
        <p:spPr>
          <a:xfrm>
            <a:off x="9793805" y="1905611"/>
            <a:ext cx="1692365" cy="3312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1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소감 입력</a:t>
            </a:r>
            <a:endParaRPr lang="en-US" altLang="ko-KR" sz="10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내용 개체 틀 2">
            <a:extLst>
              <a:ext uri="{FF2B5EF4-FFF2-40B4-BE49-F238E27FC236}">
                <a16:creationId xmlns:a16="http://schemas.microsoft.com/office/drawing/2014/main" id="{C2467326-EA17-490C-9225-DDE8E1AD49B5}"/>
              </a:ext>
            </a:extLst>
          </p:cNvPr>
          <p:cNvSpPr txBox="1">
            <a:spLocks/>
          </p:cNvSpPr>
          <p:nvPr/>
        </p:nvSpPr>
        <p:spPr>
          <a:xfrm>
            <a:off x="9795178" y="2235951"/>
            <a:ext cx="1692365" cy="25354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입력 가능</a:t>
            </a:r>
            <a:r>
              <a:rPr lang="en-US" altLang="ko-KR" sz="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1" name="내용 개체 틀 2">
            <a:extLst>
              <a:ext uri="{FF2B5EF4-FFF2-40B4-BE49-F238E27FC236}">
                <a16:creationId xmlns:a16="http://schemas.microsoft.com/office/drawing/2014/main" id="{72364396-1386-4907-87E3-542AE535E906}"/>
              </a:ext>
            </a:extLst>
          </p:cNvPr>
          <p:cNvSpPr txBox="1">
            <a:spLocks/>
          </p:cNvSpPr>
          <p:nvPr/>
        </p:nvSpPr>
        <p:spPr>
          <a:xfrm>
            <a:off x="9793806" y="4770501"/>
            <a:ext cx="832920" cy="3996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완료</a:t>
            </a:r>
            <a:endParaRPr lang="en-US" altLang="ko-KR" sz="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내용 개체 틀 2">
            <a:extLst>
              <a:ext uri="{FF2B5EF4-FFF2-40B4-BE49-F238E27FC236}">
                <a16:creationId xmlns:a16="http://schemas.microsoft.com/office/drawing/2014/main" id="{30DAB2F2-9DFC-4263-94EC-3E6B7ADD461F}"/>
              </a:ext>
            </a:extLst>
          </p:cNvPr>
          <p:cNvSpPr txBox="1">
            <a:spLocks/>
          </p:cNvSpPr>
          <p:nvPr/>
        </p:nvSpPr>
        <p:spPr>
          <a:xfrm>
            <a:off x="10626726" y="4770850"/>
            <a:ext cx="859378" cy="3996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109728" tIns="109728" rIns="109728" bIns="91440" anchor="ctr" anchorCtr="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sz="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돌아가기</a:t>
            </a:r>
            <a:endParaRPr lang="en-US" altLang="ko-KR" sz="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내용 개체 틀 2">
            <a:extLst>
              <a:ext uri="{FF2B5EF4-FFF2-40B4-BE49-F238E27FC236}">
                <a16:creationId xmlns:a16="http://schemas.microsoft.com/office/drawing/2014/main" id="{49A14D2B-C5E9-4503-B69B-DABDA0F35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45" y="5661476"/>
            <a:ext cx="2482055" cy="72469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로그 작성 과정</a:t>
            </a:r>
            <a:endParaRPr lang="en-US" altLang="ko-KR" dirty="0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0AE2407E-A6C6-432E-B47E-4FF09964973D}"/>
              </a:ext>
            </a:extLst>
          </p:cNvPr>
          <p:cNvSpPr/>
          <p:nvPr/>
        </p:nvSpPr>
        <p:spPr>
          <a:xfrm>
            <a:off x="2990847" y="3417657"/>
            <a:ext cx="406400" cy="51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ED9D12B3-7632-400F-B5F0-B98AC89F6512}"/>
              </a:ext>
            </a:extLst>
          </p:cNvPr>
          <p:cNvSpPr/>
          <p:nvPr/>
        </p:nvSpPr>
        <p:spPr>
          <a:xfrm>
            <a:off x="6047070" y="3379886"/>
            <a:ext cx="406400" cy="51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A4023C9B-DBED-4FD1-BE8A-0027D393C450}"/>
              </a:ext>
            </a:extLst>
          </p:cNvPr>
          <p:cNvSpPr/>
          <p:nvPr/>
        </p:nvSpPr>
        <p:spPr>
          <a:xfrm>
            <a:off x="9028609" y="3372878"/>
            <a:ext cx="406400" cy="516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86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4E1C5-E70A-453A-8EEE-80AA9E16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추가하고 싶은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01A7C-D63D-4A57-B0D0-DD94732B5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로그북</a:t>
            </a:r>
            <a:r>
              <a:rPr lang="ko-KR" altLang="en-US" dirty="0"/>
              <a:t> 공유 기능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다른 사용자와 로그를 사진으로 변환하여 카톡 공유 기능</a:t>
            </a:r>
            <a:r>
              <a:rPr lang="en-US" altLang="ko-KR" dirty="0"/>
              <a:t>(ex </a:t>
            </a:r>
            <a:r>
              <a:rPr lang="ko-KR" altLang="en-US" dirty="0"/>
              <a:t>굿노트처럼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다이빙 커뮤니티 홈페이지 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정보 공유를 위함</a:t>
            </a:r>
            <a:r>
              <a:rPr lang="en-US" altLang="ko-KR" dirty="0"/>
              <a:t>	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근데 </a:t>
            </a:r>
            <a:r>
              <a:rPr lang="en-US" altLang="ko-KR" dirty="0"/>
              <a:t>2</a:t>
            </a:r>
            <a:r>
              <a:rPr lang="ko-KR" altLang="en-US" dirty="0"/>
              <a:t>번은 힘들듯 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699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F43AF-4FC7-4A23-B4A9-514A985C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583" y="2766218"/>
            <a:ext cx="1518834" cy="1325563"/>
          </a:xfrm>
        </p:spPr>
        <p:txBody>
          <a:bodyPr/>
          <a:lstStyle/>
          <a:p>
            <a:r>
              <a:rPr lang="ko-KR" altLang="en-US"/>
              <a:t>이상</a:t>
            </a:r>
          </a:p>
        </p:txBody>
      </p:sp>
    </p:spTree>
    <p:extLst>
      <p:ext uri="{BB962C8B-B14F-4D97-AF65-F5344CB8AC3E}">
        <p14:creationId xmlns:p14="http://schemas.microsoft.com/office/powerpoint/2010/main" val="1812183072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RegularSeedRightStep">
      <a:dk1>
        <a:srgbClr val="000000"/>
      </a:dk1>
      <a:lt1>
        <a:srgbClr val="FFFFFF"/>
      </a:lt1>
      <a:dk2>
        <a:srgbClr val="1A1E2F"/>
      </a:dk2>
      <a:lt2>
        <a:srgbClr val="F3F0F1"/>
      </a:lt2>
      <a:accent1>
        <a:srgbClr val="45B0A4"/>
      </a:accent1>
      <a:accent2>
        <a:srgbClr val="3B8DB1"/>
      </a:accent2>
      <a:accent3>
        <a:srgbClr val="4D6EC3"/>
      </a:accent3>
      <a:accent4>
        <a:srgbClr val="4E3EB2"/>
      </a:accent4>
      <a:accent5>
        <a:srgbClr val="8F4DC3"/>
      </a:accent5>
      <a:accent6>
        <a:srgbClr val="AE3BB1"/>
      </a:accent6>
      <a:hlink>
        <a:srgbClr val="BF3F4D"/>
      </a:hlink>
      <a:folHlink>
        <a:srgbClr val="7F7F7F"/>
      </a:folHlink>
    </a:clrScheme>
    <a:fontScheme name="Custom 49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240</Words>
  <Application>Microsoft Office PowerPoint</Application>
  <PresentationFormat>와이드스크린</PresentationFormat>
  <Paragraphs>78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Microsoft GothicNeo</vt:lpstr>
      <vt:lpstr>맑은 고딕</vt:lpstr>
      <vt:lpstr>Arial</vt:lpstr>
      <vt:lpstr>SineVTI</vt:lpstr>
      <vt:lpstr>다이빙 로그북 어플</vt:lpstr>
      <vt:lpstr>들어가기 앞서</vt:lpstr>
      <vt:lpstr>기존 로그북의 문제점</vt:lpstr>
      <vt:lpstr>레이아웃(앱 실행 직후)</vt:lpstr>
      <vt:lpstr>로그북 작성 상세</vt:lpstr>
      <vt:lpstr>추가하고 싶은 기능</vt:lpstr>
      <vt:lpstr>이상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위치 기반 다이빙 로그북 어플</dc:title>
  <dc:creator>인욱</dc:creator>
  <cp:lastModifiedBy>인욱</cp:lastModifiedBy>
  <cp:revision>39</cp:revision>
  <dcterms:created xsi:type="dcterms:W3CDTF">2021-02-06T10:47:14Z</dcterms:created>
  <dcterms:modified xsi:type="dcterms:W3CDTF">2021-02-06T12:22:50Z</dcterms:modified>
</cp:coreProperties>
</file>